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B66C2F-4D71-42DC-8B3E-C4FF051829F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9"/>
            <p14:sldId id="268"/>
            <p14:sldId id="270"/>
            <p14:sldId id="271"/>
            <p14:sldId id="27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4343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20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4281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37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97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9967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4810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8068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5687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7656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103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CCB2A-9C2E-4808-939D-FF63B41E1925}" type="datetimeFigureOut">
              <a:rPr lang="es-ES" smtClean="0"/>
              <a:t>29/03/2017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01FC6-ACE2-4811-9AF6-7A53801F499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5625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utorialspoint.com/wsdl/wsdl_example.htm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Ab7hSCtvGw" TargetMode="External"/><Relationship Id="rId2" Type="http://schemas.openxmlformats.org/officeDocument/2006/relationships/hyperlink" Target="http://www.makinggoodsoftware.com/2009/11/17/how-to-create-services-in-java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6410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6038" y="365125"/>
            <a:ext cx="10515600" cy="1325563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err="1"/>
              <a:t>APIs</a:t>
            </a:r>
            <a:r>
              <a:rPr lang="es-ES" dirty="0"/>
              <a:t> </a:t>
            </a:r>
            <a:r>
              <a:rPr lang="es-ES" dirty="0" err="1"/>
              <a:t>wrapped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HTTP</a:t>
            </a:r>
          </a:p>
          <a:p>
            <a:r>
              <a:rPr lang="es-ES" dirty="0" err="1"/>
              <a:t>Same</a:t>
            </a:r>
            <a:r>
              <a:rPr lang="es-ES" dirty="0"/>
              <a:t> </a:t>
            </a:r>
            <a:r>
              <a:rPr lang="es-ES" dirty="0" err="1"/>
              <a:t>purpose</a:t>
            </a:r>
            <a:r>
              <a:rPr lang="es-ES" dirty="0"/>
              <a:t>, </a:t>
            </a:r>
            <a:r>
              <a:rPr lang="es-ES" dirty="0" err="1"/>
              <a:t>different</a:t>
            </a:r>
            <a:r>
              <a:rPr lang="es-ES" dirty="0"/>
              <a:t> </a:t>
            </a:r>
            <a:r>
              <a:rPr lang="es-ES" dirty="0" err="1"/>
              <a:t>environment</a:t>
            </a:r>
            <a:endParaRPr lang="es-ES" dirty="0"/>
          </a:p>
          <a:p>
            <a:r>
              <a:rPr lang="es-ES" dirty="0"/>
              <a:t>Machine-</a:t>
            </a:r>
            <a:r>
              <a:rPr lang="es-ES" dirty="0" err="1"/>
              <a:t>to</a:t>
            </a:r>
            <a:r>
              <a:rPr lang="es-ES" dirty="0"/>
              <a:t>-machine </a:t>
            </a:r>
            <a:r>
              <a:rPr lang="es-ES" dirty="0" err="1"/>
              <a:t>interoperability</a:t>
            </a:r>
            <a:r>
              <a:rPr lang="es-ES" dirty="0"/>
              <a:t> </a:t>
            </a:r>
            <a:r>
              <a:rPr lang="es-ES" dirty="0" err="1"/>
              <a:t>through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net, </a:t>
            </a:r>
            <a:r>
              <a:rPr lang="es-ES" dirty="0" err="1"/>
              <a:t>usually</a:t>
            </a:r>
            <a:r>
              <a:rPr lang="es-ES" dirty="0"/>
              <a:t> </a:t>
            </a:r>
            <a:r>
              <a:rPr lang="es-ES" dirty="0" err="1"/>
              <a:t>using</a:t>
            </a:r>
            <a:r>
              <a:rPr lang="es-ES" dirty="0"/>
              <a:t> HTTP </a:t>
            </a:r>
            <a:r>
              <a:rPr lang="es-ES" dirty="0" err="1"/>
              <a:t>protocol</a:t>
            </a:r>
            <a:endParaRPr lang="es-ES" dirty="0"/>
          </a:p>
          <a:p>
            <a:r>
              <a:rPr lang="es-ES" dirty="0"/>
              <a:t>SOAP, REST</a:t>
            </a:r>
          </a:p>
          <a:p>
            <a:r>
              <a:rPr lang="es-ES" dirty="0"/>
              <a:t>A WS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API,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API </a:t>
            </a:r>
            <a:r>
              <a:rPr lang="es-ES" dirty="0" err="1"/>
              <a:t>may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be a WS</a:t>
            </a:r>
          </a:p>
          <a:p>
            <a:r>
              <a:rPr lang="es-ES" dirty="0" err="1"/>
              <a:t>Connetion</a:t>
            </a:r>
            <a:r>
              <a:rPr lang="es-ES" dirty="0"/>
              <a:t> </a:t>
            </a:r>
            <a:r>
              <a:rPr lang="es-ES" dirty="0" err="1"/>
              <a:t>Endpoint</a:t>
            </a:r>
            <a:endParaRPr lang="es-ES" dirty="0"/>
          </a:p>
          <a:p>
            <a:r>
              <a:rPr lang="es-ES" dirty="0" err="1"/>
              <a:t>Well-defined</a:t>
            </a:r>
            <a:endParaRPr lang="es-ES" dirty="0"/>
          </a:p>
          <a:p>
            <a:r>
              <a:rPr lang="es-ES" dirty="0" err="1"/>
              <a:t>State</a:t>
            </a:r>
            <a:r>
              <a:rPr lang="es-ES" dirty="0"/>
              <a:t> and </a:t>
            </a:r>
            <a:r>
              <a:rPr lang="es-ES" dirty="0" err="1"/>
              <a:t>context</a:t>
            </a:r>
            <a:r>
              <a:rPr lang="es-ES" dirty="0"/>
              <a:t> </a:t>
            </a:r>
            <a:r>
              <a:rPr lang="es-ES" dirty="0" err="1"/>
              <a:t>independency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3464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291" y="2065814"/>
            <a:ext cx="6585049" cy="3512026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939774" y="456565"/>
            <a:ext cx="10515600" cy="1325563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5843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7616" y="1825625"/>
            <a:ext cx="10515600" cy="4351338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</a:t>
            </a:r>
            <a:r>
              <a:rPr lang="es-ES" dirty="0"/>
              <a:t> </a:t>
            </a:r>
            <a:r>
              <a:rPr lang="es-ES" dirty="0" err="1"/>
              <a:t>Description</a:t>
            </a:r>
            <a:r>
              <a:rPr lang="es-ES" dirty="0"/>
              <a:t> </a:t>
            </a:r>
            <a:r>
              <a:rPr lang="es-ES" dirty="0" err="1"/>
              <a:t>Language</a:t>
            </a:r>
            <a:endParaRPr lang="es-ES" dirty="0"/>
          </a:p>
          <a:p>
            <a:r>
              <a:rPr lang="es-ES" dirty="0"/>
              <a:t>XML </a:t>
            </a:r>
            <a:r>
              <a:rPr lang="es-ES" dirty="0" err="1"/>
              <a:t>Format</a:t>
            </a:r>
            <a:endParaRPr lang="es-ES" dirty="0"/>
          </a:p>
          <a:p>
            <a:r>
              <a:rPr lang="es-ES" dirty="0" err="1"/>
              <a:t>Operations</a:t>
            </a:r>
            <a:r>
              <a:rPr lang="es-ES" dirty="0"/>
              <a:t> and </a:t>
            </a:r>
            <a:r>
              <a:rPr lang="es-ES" dirty="0" err="1"/>
              <a:t>messages</a:t>
            </a:r>
            <a:r>
              <a:rPr lang="es-ES" dirty="0"/>
              <a:t> </a:t>
            </a:r>
            <a:r>
              <a:rPr lang="es-ES" dirty="0" err="1"/>
              <a:t>described</a:t>
            </a:r>
            <a:r>
              <a:rPr lang="es-ES" dirty="0"/>
              <a:t> </a:t>
            </a:r>
            <a:r>
              <a:rPr lang="es-ES" dirty="0" err="1"/>
              <a:t>abstractly</a:t>
            </a:r>
            <a:endParaRPr lang="es-ES" dirty="0"/>
          </a:p>
          <a:p>
            <a:r>
              <a:rPr lang="es-ES" dirty="0"/>
              <a:t>Concrete </a:t>
            </a:r>
            <a:r>
              <a:rPr lang="es-ES" dirty="0" err="1"/>
              <a:t>network</a:t>
            </a:r>
            <a:r>
              <a:rPr lang="es-ES" dirty="0"/>
              <a:t> </a:t>
            </a:r>
            <a:r>
              <a:rPr lang="es-ES" dirty="0" err="1"/>
              <a:t>protocol</a:t>
            </a:r>
            <a:r>
              <a:rPr lang="es-ES" dirty="0"/>
              <a:t> and </a:t>
            </a:r>
            <a:r>
              <a:rPr lang="es-ES" dirty="0" err="1"/>
              <a:t>message</a:t>
            </a:r>
            <a:r>
              <a:rPr lang="es-ES" dirty="0"/>
              <a:t> </a:t>
            </a:r>
            <a:r>
              <a:rPr lang="es-ES" dirty="0" err="1"/>
              <a:t>format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define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endpoint</a:t>
            </a:r>
            <a:endParaRPr lang="es-ES" dirty="0"/>
          </a:p>
          <a:p>
            <a:r>
              <a:rPr lang="es-ES" dirty="0" err="1"/>
              <a:t>Example</a:t>
            </a:r>
            <a:r>
              <a:rPr lang="es-ES" dirty="0"/>
              <a:t>: </a:t>
            </a:r>
            <a:r>
              <a:rPr lang="es-ES" dirty="0">
                <a:hlinkClick r:id="rId2"/>
              </a:rPr>
              <a:t>https://www.tutorialspoint.com/wsdl/wsdl_example.htm</a:t>
            </a:r>
            <a:endParaRPr lang="es-ES" dirty="0"/>
          </a:p>
          <a:p>
            <a:endParaRPr lang="es-E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610590" y="500062"/>
            <a:ext cx="10515600" cy="1325563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r>
              <a:rPr lang="es-ES" dirty="0"/>
              <a:t>: WSDL</a:t>
            </a:r>
          </a:p>
        </p:txBody>
      </p:sp>
    </p:spTree>
    <p:extLst>
      <p:ext uri="{BB962C8B-B14F-4D97-AF65-F5344CB8AC3E}">
        <p14:creationId xmlns:p14="http://schemas.microsoft.com/office/powerpoint/2010/main" val="3069781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8480" y="355981"/>
            <a:ext cx="10515600" cy="1325563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r>
              <a:rPr lang="es-ES" dirty="0"/>
              <a:t>: SOAP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Simple </a:t>
            </a:r>
            <a:r>
              <a:rPr lang="es-ES" dirty="0" err="1"/>
              <a:t>Object</a:t>
            </a:r>
            <a:r>
              <a:rPr lang="es-ES" dirty="0"/>
              <a:t> Access </a:t>
            </a:r>
            <a:r>
              <a:rPr lang="es-ES" dirty="0" err="1"/>
              <a:t>Protocol</a:t>
            </a:r>
            <a:endParaRPr lang="es-ES" dirty="0"/>
          </a:p>
          <a:p>
            <a:r>
              <a:rPr lang="es-ES" dirty="0"/>
              <a:t>XML-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messaging</a:t>
            </a:r>
            <a:r>
              <a:rPr lang="es-ES" dirty="0"/>
              <a:t> </a:t>
            </a:r>
            <a:r>
              <a:rPr lang="es-ES" dirty="0" err="1"/>
              <a:t>protocol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exchanging</a:t>
            </a:r>
            <a:r>
              <a:rPr lang="es-ES" dirty="0"/>
              <a:t> </a:t>
            </a:r>
            <a:r>
              <a:rPr lang="es-ES" dirty="0" err="1"/>
              <a:t>information</a:t>
            </a:r>
            <a:r>
              <a:rPr lang="es-ES" dirty="0"/>
              <a:t> </a:t>
            </a:r>
            <a:r>
              <a:rPr lang="es-ES" dirty="0" err="1"/>
              <a:t>via</a:t>
            </a:r>
            <a:r>
              <a:rPr lang="es-ES" dirty="0"/>
              <a:t> internet</a:t>
            </a:r>
          </a:p>
          <a:p>
            <a:r>
              <a:rPr lang="es-ES" dirty="0"/>
              <a:t>Data </a:t>
            </a:r>
            <a:r>
              <a:rPr lang="es-ES" dirty="0" err="1"/>
              <a:t>Transport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Web </a:t>
            </a:r>
            <a:r>
              <a:rPr lang="es-ES" dirty="0" err="1"/>
              <a:t>Services</a:t>
            </a:r>
            <a:endParaRPr lang="es-ES" dirty="0"/>
          </a:p>
          <a:p>
            <a:r>
              <a:rPr lang="es-ES" dirty="0" err="1"/>
              <a:t>Platform</a:t>
            </a:r>
            <a:r>
              <a:rPr lang="es-ES" dirty="0"/>
              <a:t> and </a:t>
            </a:r>
            <a:r>
              <a:rPr lang="es-ES" dirty="0" err="1"/>
              <a:t>language</a:t>
            </a:r>
            <a:r>
              <a:rPr lang="es-ES" dirty="0"/>
              <a:t> </a:t>
            </a:r>
            <a:r>
              <a:rPr lang="es-ES" dirty="0" err="1"/>
              <a:t>independent</a:t>
            </a:r>
            <a:endParaRPr lang="es-ES" dirty="0"/>
          </a:p>
          <a:p>
            <a:r>
              <a:rPr lang="es-ES" dirty="0" err="1"/>
              <a:t>Consists</a:t>
            </a:r>
            <a:r>
              <a:rPr lang="es-ES" dirty="0"/>
              <a:t> in:</a:t>
            </a:r>
          </a:p>
          <a:p>
            <a:pPr lvl="1"/>
            <a:r>
              <a:rPr lang="es-ES" dirty="0" err="1"/>
              <a:t>Message</a:t>
            </a:r>
            <a:r>
              <a:rPr lang="es-ES" dirty="0"/>
              <a:t>: </a:t>
            </a:r>
            <a:r>
              <a:rPr lang="es-ES" dirty="0" err="1"/>
              <a:t>information</a:t>
            </a:r>
            <a:r>
              <a:rPr lang="es-ES" dirty="0"/>
              <a:t> </a:t>
            </a:r>
            <a:r>
              <a:rPr lang="es-ES" dirty="0" err="1"/>
              <a:t>being</a:t>
            </a:r>
            <a:r>
              <a:rPr lang="es-ES" dirty="0"/>
              <a:t> </a:t>
            </a:r>
            <a:r>
              <a:rPr lang="es-ES" dirty="0" err="1"/>
              <a:t>exchanged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2 SOAP </a:t>
            </a:r>
            <a:r>
              <a:rPr lang="es-ES" dirty="0" err="1"/>
              <a:t>nodes</a:t>
            </a:r>
            <a:endParaRPr lang="es-ES" dirty="0"/>
          </a:p>
          <a:p>
            <a:pPr lvl="1"/>
            <a:r>
              <a:rPr lang="es-ES" dirty="0" err="1"/>
              <a:t>Envelope</a:t>
            </a:r>
            <a:r>
              <a:rPr lang="es-ES" dirty="0"/>
              <a:t>: </a:t>
            </a:r>
            <a:r>
              <a:rPr lang="es-ES" dirty="0" err="1"/>
              <a:t>enclosing</a:t>
            </a:r>
            <a:r>
              <a:rPr lang="es-ES" dirty="0"/>
              <a:t> </a:t>
            </a:r>
            <a:r>
              <a:rPr lang="es-ES" dirty="0" err="1"/>
              <a:t>element</a:t>
            </a:r>
            <a:r>
              <a:rPr lang="es-ES" dirty="0"/>
              <a:t> of </a:t>
            </a:r>
            <a:r>
              <a:rPr lang="es-ES" dirty="0" err="1"/>
              <a:t>an</a:t>
            </a:r>
            <a:r>
              <a:rPr lang="es-ES" dirty="0"/>
              <a:t> XML </a:t>
            </a:r>
            <a:r>
              <a:rPr lang="es-ES" dirty="0" err="1"/>
              <a:t>message</a:t>
            </a:r>
            <a:endParaRPr lang="es-ES" dirty="0"/>
          </a:p>
          <a:p>
            <a:pPr lvl="1"/>
            <a:r>
              <a:rPr lang="es-ES" dirty="0" err="1"/>
              <a:t>Header</a:t>
            </a:r>
            <a:r>
              <a:rPr lang="es-ES" dirty="0"/>
              <a:t> Block</a:t>
            </a:r>
          </a:p>
          <a:p>
            <a:pPr lvl="1"/>
            <a:r>
              <a:rPr lang="es-E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756613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088" y="1893220"/>
            <a:ext cx="4273296" cy="3881577"/>
          </a:xfr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043662" y="456565"/>
            <a:ext cx="10515600" cy="1325563"/>
          </a:xfrm>
        </p:spPr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Services</a:t>
            </a:r>
            <a:r>
              <a:rPr lang="es-ES" dirty="0"/>
              <a:t>: </a:t>
            </a:r>
            <a:r>
              <a:rPr lang="es-ES" dirty="0" err="1"/>
              <a:t>all</a:t>
            </a:r>
            <a:r>
              <a:rPr lang="es-ES" dirty="0"/>
              <a:t> </a:t>
            </a:r>
            <a:r>
              <a:rPr lang="es-ES" dirty="0" err="1"/>
              <a:t>together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088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6077" y="356333"/>
            <a:ext cx="10515600" cy="1325563"/>
          </a:xfrm>
        </p:spPr>
        <p:txBody>
          <a:bodyPr/>
          <a:lstStyle/>
          <a:p>
            <a:r>
              <a:rPr lang="es-ES" dirty="0" err="1"/>
              <a:t>Service</a:t>
            </a:r>
            <a:r>
              <a:rPr lang="es-ES" dirty="0"/>
              <a:t> </a:t>
            </a:r>
            <a:r>
              <a:rPr lang="es-ES" dirty="0" err="1"/>
              <a:t>Oriented</a:t>
            </a:r>
            <a:r>
              <a:rPr lang="es-ES" dirty="0"/>
              <a:t> </a:t>
            </a:r>
            <a:r>
              <a:rPr lang="es-ES" dirty="0" err="1"/>
              <a:t>Architecture</a:t>
            </a:r>
            <a:r>
              <a:rPr lang="es-ES" dirty="0"/>
              <a:t> (SOA)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80" y="1852307"/>
            <a:ext cx="4300904" cy="3584087"/>
          </a:xfrm>
        </p:spPr>
      </p:pic>
    </p:spTree>
    <p:extLst>
      <p:ext uri="{BB962C8B-B14F-4D97-AF65-F5344CB8AC3E}">
        <p14:creationId xmlns:p14="http://schemas.microsoft.com/office/powerpoint/2010/main" val="4144948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3916" y="338748"/>
            <a:ext cx="10515600" cy="1325563"/>
          </a:xfrm>
        </p:spPr>
        <p:txBody>
          <a:bodyPr/>
          <a:lstStyle/>
          <a:p>
            <a:r>
              <a:rPr lang="es-ES" dirty="0" err="1"/>
              <a:t>Homework</a:t>
            </a:r>
            <a:endParaRPr lang="es-E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Read</a:t>
            </a:r>
            <a:r>
              <a:rPr lang="es-ES" dirty="0"/>
              <a:t> ‘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</a:t>
            </a:r>
            <a:r>
              <a:rPr lang="es-ES" dirty="0" err="1"/>
              <a:t>services</a:t>
            </a:r>
            <a:r>
              <a:rPr lang="es-ES" dirty="0"/>
              <a:t> in Java?’. Link: </a:t>
            </a:r>
            <a:r>
              <a:rPr lang="es-ES" dirty="0">
                <a:hlinkClick r:id="rId2"/>
              </a:rPr>
              <a:t>http://www.makinggoodsoftware.com/2009/11/17/how-to-create-services-in-java/</a:t>
            </a:r>
            <a:endParaRPr lang="es-ES" dirty="0"/>
          </a:p>
          <a:p>
            <a:r>
              <a:rPr lang="es-ES" dirty="0" err="1"/>
              <a:t>Watch</a:t>
            </a:r>
            <a:r>
              <a:rPr lang="es-ES" dirty="0"/>
              <a:t> ‘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design</a:t>
            </a:r>
            <a:r>
              <a:rPr lang="es-ES" dirty="0"/>
              <a:t>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APIs</a:t>
            </a:r>
            <a:r>
              <a:rPr lang="es-ES" dirty="0"/>
              <a:t> and </a:t>
            </a:r>
            <a:r>
              <a:rPr lang="es-ES" dirty="0" err="1"/>
              <a:t>why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matters</a:t>
            </a:r>
            <a:r>
              <a:rPr lang="es-ES" dirty="0"/>
              <a:t>?’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Youtube</a:t>
            </a:r>
            <a:r>
              <a:rPr lang="es-ES" dirty="0"/>
              <a:t>. </a:t>
            </a:r>
            <a:r>
              <a:rPr lang="es-ES" dirty="0">
                <a:hlinkClick r:id="rId3"/>
              </a:rPr>
              <a:t>https://www.youtube.com/watch?v=aAb7hSCtvGw</a:t>
            </a:r>
            <a:endParaRPr lang="es-ES" dirty="0"/>
          </a:p>
          <a:p>
            <a:r>
              <a:rPr lang="en-US" dirty="0"/>
              <a:t>Create a shopping cart API spec.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2943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4446" y="2563202"/>
            <a:ext cx="10515600" cy="1325563"/>
          </a:xfrm>
        </p:spPr>
        <p:txBody>
          <a:bodyPr/>
          <a:lstStyle/>
          <a:p>
            <a:r>
              <a:rPr lang="es-ES" dirty="0" err="1"/>
              <a:t>Questions</a:t>
            </a:r>
            <a:r>
              <a:rPr lang="es-ES" dirty="0"/>
              <a:t>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4137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9900" y="373918"/>
            <a:ext cx="10515600" cy="1325563"/>
          </a:xfrm>
        </p:spPr>
        <p:txBody>
          <a:bodyPr/>
          <a:lstStyle/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Application</a:t>
            </a:r>
            <a:r>
              <a:rPr lang="es-ES" dirty="0"/>
              <a:t> </a:t>
            </a:r>
            <a:r>
              <a:rPr lang="es-ES" dirty="0" err="1"/>
              <a:t>Programming</a:t>
            </a:r>
            <a:r>
              <a:rPr lang="es-ES" dirty="0"/>
              <a:t> Interface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75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785" y="2451180"/>
            <a:ext cx="5454125" cy="3637859"/>
          </a:xfr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/>
              <a:t>Imagine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order</a:t>
            </a:r>
            <a:r>
              <a:rPr lang="es-ES" dirty="0"/>
              <a:t>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..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whom</a:t>
            </a:r>
            <a:r>
              <a:rPr lang="es-ES" dirty="0"/>
              <a:t> do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interact</a:t>
            </a:r>
            <a:r>
              <a:rPr lang="es-ES" dirty="0"/>
              <a:t>?</a:t>
            </a:r>
          </a:p>
          <a:p>
            <a:pPr>
              <a:buFontTx/>
              <a:buChar char="-"/>
            </a:pPr>
            <a:r>
              <a:rPr lang="es-ES" dirty="0" err="1"/>
              <a:t>Menu</a:t>
            </a:r>
            <a:endParaRPr lang="es-ES" dirty="0"/>
          </a:p>
          <a:p>
            <a:pPr>
              <a:buFontTx/>
              <a:buChar char="-"/>
            </a:pPr>
            <a:r>
              <a:rPr lang="es-ES" dirty="0" err="1"/>
              <a:t>Waiter</a:t>
            </a:r>
            <a:endParaRPr lang="es-ES" dirty="0"/>
          </a:p>
          <a:p>
            <a:pPr>
              <a:buFontTx/>
              <a:buChar char="-"/>
            </a:pPr>
            <a:r>
              <a:rPr lang="es-ES" dirty="0" err="1"/>
              <a:t>Food</a:t>
            </a:r>
            <a:endParaRPr lang="es-ES" dirty="0"/>
          </a:p>
          <a:p>
            <a:pPr>
              <a:buFontTx/>
              <a:buChar char="-"/>
            </a:pPr>
            <a:r>
              <a:rPr lang="es-ES" dirty="0" err="1"/>
              <a:t>You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529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05" y="1535479"/>
            <a:ext cx="5977705" cy="4619136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</p:spTree>
    <p:extLst>
      <p:ext uri="{BB962C8B-B14F-4D97-AF65-F5344CB8AC3E}">
        <p14:creationId xmlns:p14="http://schemas.microsoft.com/office/powerpoint/2010/main" val="625928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7192108" y="1565031"/>
            <a:ext cx="2664069" cy="13891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Oval 5"/>
          <p:cNvSpPr/>
          <p:nvPr/>
        </p:nvSpPr>
        <p:spPr>
          <a:xfrm>
            <a:off x="3613638" y="1699481"/>
            <a:ext cx="2628900" cy="1254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Oval 4"/>
          <p:cNvSpPr/>
          <p:nvPr/>
        </p:nvSpPr>
        <p:spPr>
          <a:xfrm>
            <a:off x="677007" y="1699481"/>
            <a:ext cx="2227385" cy="12547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Decide </a:t>
            </a:r>
            <a:r>
              <a:rPr lang="es-ES" dirty="0" err="1"/>
              <a:t>what</a:t>
            </a:r>
            <a:r>
              <a:rPr lang="es-ES" dirty="0"/>
              <a:t>		  Ask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waiter</a:t>
            </a:r>
            <a:r>
              <a:rPr lang="es-ES" dirty="0"/>
              <a:t>		</a:t>
            </a:r>
            <a:r>
              <a:rPr lang="es-ES" dirty="0" err="1"/>
              <a:t>Waiter</a:t>
            </a:r>
            <a:r>
              <a:rPr lang="es-ES" dirty="0"/>
              <a:t> </a:t>
            </a:r>
            <a:r>
              <a:rPr lang="es-ES" dirty="0" err="1"/>
              <a:t>bring</a:t>
            </a:r>
            <a:r>
              <a:rPr lang="es-ES" dirty="0"/>
              <a:t> </a:t>
            </a:r>
            <a:r>
              <a:rPr lang="es-ES" dirty="0" err="1"/>
              <a:t>us</a:t>
            </a:r>
            <a:endParaRPr lang="es-ES" dirty="0"/>
          </a:p>
          <a:p>
            <a:pPr marL="0" indent="0">
              <a:buNone/>
            </a:pP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		  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bring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			   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food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		           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happens</a:t>
            </a:r>
            <a:r>
              <a:rPr lang="es-ES" dirty="0"/>
              <a:t> </a:t>
            </a:r>
            <a:r>
              <a:rPr lang="es-ES" dirty="0" err="1"/>
              <a:t>here</a:t>
            </a:r>
            <a:r>
              <a:rPr lang="es-ES" dirty="0"/>
              <a:t>??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904392" y="2326848"/>
            <a:ext cx="7092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42538" y="2326848"/>
            <a:ext cx="9495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6541477" y="2326848"/>
            <a:ext cx="70338" cy="1673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392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257" y="1500310"/>
            <a:ext cx="7446548" cy="4351338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</p:spTree>
    <p:extLst>
      <p:ext uri="{BB962C8B-B14F-4D97-AF65-F5344CB8AC3E}">
        <p14:creationId xmlns:p14="http://schemas.microsoft.com/office/powerpoint/2010/main" val="251966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/>
          <p:cNvSpPr/>
          <p:nvPr/>
        </p:nvSpPr>
        <p:spPr>
          <a:xfrm>
            <a:off x="8998926" y="3657600"/>
            <a:ext cx="1349620" cy="5451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484" y="1764079"/>
            <a:ext cx="6962140" cy="4351338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18184" y="3755082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Travel</a:t>
            </a:r>
            <a:r>
              <a:rPr lang="es-ES" b="1" dirty="0">
                <a:solidFill>
                  <a:schemeClr val="bg1"/>
                </a:solidFill>
              </a:rPr>
              <a:t> Agency API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50476" y="1514815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Flight Agency API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58507" y="1579413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Hotel API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85791" y="2205583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Cruices</a:t>
            </a:r>
            <a:r>
              <a:rPr lang="es-ES" b="1" dirty="0"/>
              <a:t> API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2192" y="3755082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Museum</a:t>
            </a:r>
            <a:r>
              <a:rPr lang="es-ES" b="1" dirty="0"/>
              <a:t> API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29303" y="5421531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Another</a:t>
            </a:r>
            <a:r>
              <a:rPr lang="es-ES" b="1" dirty="0"/>
              <a:t> API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18184" y="5930751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Another</a:t>
            </a:r>
            <a:r>
              <a:rPr lang="es-ES" b="1" dirty="0"/>
              <a:t> API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20657" y="5259947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/>
              <a:t>Another</a:t>
            </a:r>
            <a:r>
              <a:rPr lang="es-ES" b="1" dirty="0"/>
              <a:t> API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98926" y="3732765"/>
            <a:ext cx="20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CONSUMER</a:t>
            </a:r>
          </a:p>
        </p:txBody>
      </p:sp>
    </p:spTree>
    <p:extLst>
      <p:ext uri="{BB962C8B-B14F-4D97-AF65-F5344CB8AC3E}">
        <p14:creationId xmlns:p14="http://schemas.microsoft.com/office/powerpoint/2010/main" val="14317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Interface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obtain</a:t>
            </a:r>
            <a:r>
              <a:rPr lang="es-ES" dirty="0"/>
              <a:t> </a:t>
            </a:r>
            <a:r>
              <a:rPr lang="es-ES" dirty="0" err="1"/>
              <a:t>some</a:t>
            </a:r>
            <a:r>
              <a:rPr lang="es-ES" dirty="0"/>
              <a:t> </a:t>
            </a:r>
            <a:r>
              <a:rPr lang="es-ES" dirty="0" err="1"/>
              <a:t>information</a:t>
            </a:r>
            <a:endParaRPr lang="es-ES" dirty="0"/>
          </a:p>
          <a:p>
            <a:r>
              <a:rPr lang="es-ES" dirty="0" err="1"/>
              <a:t>Collection</a:t>
            </a:r>
            <a:r>
              <a:rPr lang="es-ES" dirty="0"/>
              <a:t> of </a:t>
            </a:r>
            <a:r>
              <a:rPr lang="es-ES" dirty="0" err="1"/>
              <a:t>well-defined</a:t>
            </a:r>
            <a:r>
              <a:rPr lang="es-ES" dirty="0"/>
              <a:t> </a:t>
            </a:r>
            <a:r>
              <a:rPr lang="es-ES" dirty="0" err="1"/>
              <a:t>methods</a:t>
            </a:r>
            <a:endParaRPr lang="es-ES" dirty="0"/>
          </a:p>
          <a:p>
            <a:r>
              <a:rPr lang="es-ES" dirty="0" err="1"/>
              <a:t>Eases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use of </a:t>
            </a:r>
            <a:r>
              <a:rPr lang="es-ES" dirty="0" err="1"/>
              <a:t>certain</a:t>
            </a:r>
            <a:r>
              <a:rPr lang="es-ES" dirty="0"/>
              <a:t> </a:t>
            </a:r>
            <a:r>
              <a:rPr lang="es-ES" dirty="0" err="1"/>
              <a:t>technologies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developers</a:t>
            </a:r>
            <a:endParaRPr lang="es-ES" dirty="0"/>
          </a:p>
          <a:p>
            <a:r>
              <a:rPr lang="es-ES" dirty="0" err="1"/>
              <a:t>Encapsulation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underlying</a:t>
            </a:r>
            <a:r>
              <a:rPr lang="es-ES" dirty="0"/>
              <a:t> </a:t>
            </a:r>
            <a:r>
              <a:rPr lang="es-ES" dirty="0" err="1"/>
              <a:t>implementation</a:t>
            </a:r>
            <a:endParaRPr lang="es-ES" dirty="0"/>
          </a:p>
          <a:p>
            <a:r>
              <a:rPr lang="es-ES" dirty="0" err="1"/>
              <a:t>Well-documented</a:t>
            </a:r>
            <a:r>
              <a:rPr lang="es-ES" dirty="0"/>
              <a:t>. </a:t>
            </a:r>
            <a:r>
              <a:rPr lang="es-ES" dirty="0" err="1"/>
              <a:t>Specification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describe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behaviour</a:t>
            </a:r>
            <a:endParaRPr lang="es-ES" dirty="0"/>
          </a:p>
          <a:p>
            <a:r>
              <a:rPr lang="es-ES" dirty="0"/>
              <a:t>Input and output </a:t>
            </a:r>
            <a:r>
              <a:rPr lang="es-ES" dirty="0" err="1"/>
              <a:t>format</a:t>
            </a:r>
            <a:endParaRPr lang="es-ES" dirty="0"/>
          </a:p>
          <a:p>
            <a:r>
              <a:rPr lang="es-ES" dirty="0" err="1"/>
              <a:t>Kind</a:t>
            </a:r>
            <a:r>
              <a:rPr lang="es-ES" dirty="0"/>
              <a:t> of a </a:t>
            </a:r>
            <a:r>
              <a:rPr lang="es-ES" dirty="0" err="1"/>
              <a:t>contract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specific</a:t>
            </a:r>
            <a:r>
              <a:rPr lang="es-ES" dirty="0"/>
              <a:t> rules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</p:spTree>
    <p:extLst>
      <p:ext uri="{BB962C8B-B14F-4D97-AF65-F5344CB8AC3E}">
        <p14:creationId xmlns:p14="http://schemas.microsoft.com/office/powerpoint/2010/main" val="3915494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/>
          <p:cNvSpPr/>
          <p:nvPr/>
        </p:nvSpPr>
        <p:spPr>
          <a:xfrm>
            <a:off x="7304943" y="2834114"/>
            <a:ext cx="2238375" cy="82519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 4"/>
          <p:cNvSpPr/>
          <p:nvPr/>
        </p:nvSpPr>
        <p:spPr>
          <a:xfrm>
            <a:off x="1812677" y="1838874"/>
            <a:ext cx="2488223" cy="29164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3616" y="206301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RecentFileList</a:t>
            </a:r>
            <a:r>
              <a:rPr lang="es-ES" dirty="0"/>
              <a:t> </a:t>
            </a:r>
          </a:p>
          <a:p>
            <a:pPr marL="0" indent="0">
              <a:buNone/>
            </a:pPr>
            <a:r>
              <a:rPr lang="es-ES" dirty="0"/>
              <a:t>+ </a:t>
            </a:r>
            <a:r>
              <a:rPr lang="es-ES" dirty="0" err="1"/>
              <a:t>getList</a:t>
            </a:r>
            <a:r>
              <a:rPr lang="es-ES" dirty="0"/>
              <a:t>()</a:t>
            </a:r>
          </a:p>
          <a:p>
            <a:pPr marL="0" indent="0">
              <a:buNone/>
            </a:pPr>
            <a:r>
              <a:rPr lang="es-ES" dirty="0"/>
              <a:t>+ </a:t>
            </a:r>
            <a:r>
              <a:rPr lang="es-ES" dirty="0" err="1"/>
              <a:t>openFile</a:t>
            </a:r>
            <a:r>
              <a:rPr lang="es-ES" dirty="0"/>
              <a:t>()					CONSUMER</a:t>
            </a:r>
          </a:p>
          <a:p>
            <a:pPr marL="0" indent="0">
              <a:buNone/>
            </a:pPr>
            <a:r>
              <a:rPr lang="es-ES" dirty="0"/>
              <a:t>+ </a:t>
            </a:r>
            <a:r>
              <a:rPr lang="es-ES" dirty="0" err="1"/>
              <a:t>isFull</a:t>
            </a:r>
            <a:r>
              <a:rPr lang="es-ES" dirty="0"/>
              <a:t>()</a:t>
            </a:r>
          </a:p>
          <a:p>
            <a:pPr marL="0" indent="0">
              <a:buNone/>
            </a:pPr>
            <a:r>
              <a:rPr lang="es-ES" dirty="0"/>
              <a:t>+ …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09900" y="3739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/>
              <a:t>API – </a:t>
            </a:r>
            <a:r>
              <a:rPr lang="es-ES" b="1" dirty="0" err="1"/>
              <a:t>What</a:t>
            </a:r>
            <a:r>
              <a:rPr lang="es-ES" b="1" dirty="0"/>
              <a:t>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an</a:t>
            </a:r>
            <a:r>
              <a:rPr lang="es-ES" b="1" dirty="0"/>
              <a:t> API?</a:t>
            </a:r>
          </a:p>
        </p:txBody>
      </p:sp>
      <p:cxnSp>
        <p:nvCxnSpPr>
          <p:cNvPr id="8" name="Straight Arrow Connector 7"/>
          <p:cNvCxnSpPr>
            <a:cxnSpLocks/>
          </p:cNvCxnSpPr>
          <p:nvPr/>
        </p:nvCxnSpPr>
        <p:spPr>
          <a:xfrm flipH="1">
            <a:off x="4320689" y="3077308"/>
            <a:ext cx="29842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20689" y="3534506"/>
            <a:ext cx="2984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487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356</Words>
  <Application>Microsoft Office PowerPoint</Application>
  <PresentationFormat>Widescreen</PresentationFormat>
  <Paragraphs>75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Web Services</vt:lpstr>
      <vt:lpstr>API – What is an API?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 Services</vt:lpstr>
      <vt:lpstr>Web Services</vt:lpstr>
      <vt:lpstr>Web Services: WSDL</vt:lpstr>
      <vt:lpstr>Web Services: SOAP</vt:lpstr>
      <vt:lpstr>Web Services: all together</vt:lpstr>
      <vt:lpstr>Service Oriented Architecture (SOA)</vt:lpstr>
      <vt:lpstr>Homework</vt:lpstr>
      <vt:lpstr>Questions??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Services</dc:title>
  <dc:creator>ilan</dc:creator>
  <cp:lastModifiedBy>ilan</cp:lastModifiedBy>
  <cp:revision>5</cp:revision>
  <dcterms:created xsi:type="dcterms:W3CDTF">2017-03-30T01:13:27Z</dcterms:created>
  <dcterms:modified xsi:type="dcterms:W3CDTF">2017-03-30T01:54:02Z</dcterms:modified>
</cp:coreProperties>
</file>

<file path=docProps/thumbnail.jpeg>
</file>